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3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анцелярия\Desktop\журналы\альбом трудовое лето\фото для 1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8424936" cy="48601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849694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Филиал МАОУ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Сорокинской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СОШ №3 </a:t>
            </a:r>
          </a:p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Сорокинская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СОШ №2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16537" y="2967335"/>
            <a:ext cx="6110968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Социально - значимая </a:t>
            </a:r>
          </a:p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деятельность </a:t>
            </a:r>
          </a:p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обучающихся.</a:t>
            </a:r>
            <a:endParaRPr lang="ru-RU" sz="40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3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Лето 2016 года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71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анцелярия\Desktop\журналы\альбом трудовое лето\CIMG26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48680"/>
            <a:ext cx="2952328" cy="2214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66FF3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7" name="Picture 3" descr="C:\Users\Канцелярия\Desktop\журналы\альбом трудовое лето\DSCN0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4481">
            <a:off x="5652120" y="1474467"/>
            <a:ext cx="3106397" cy="23300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8" name="Picture 4" descr="C:\Users\Канцелярия\Desktop\журналы\альбом трудовое лето\DSCN07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62" y="3740840"/>
            <a:ext cx="3424254" cy="25684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9" name="Picture 5" descr="C:\Users\Канцелярия\Desktop\журналы\альбом трудовое лето\CIMG26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3727452"/>
            <a:ext cx="3620368" cy="27152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C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3" name="Горизонтальный свиток 2"/>
          <p:cNvSpPr/>
          <p:nvPr/>
        </p:nvSpPr>
        <p:spPr>
          <a:xfrm>
            <a:off x="2367003" y="2762926"/>
            <a:ext cx="3456384" cy="1728192"/>
          </a:xfrm>
          <a:prstGeom prst="horizontalScroll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FF0000"/>
                </a:solidFill>
              </a:rPr>
              <a:t>Мы цветочки здесь посадим,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Потом будем поливать.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Пусть любуются все люди,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Когда будут расцветать.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Пятно 2 1"/>
          <p:cNvSpPr/>
          <p:nvPr/>
        </p:nvSpPr>
        <p:spPr>
          <a:xfrm>
            <a:off x="27252" y="188640"/>
            <a:ext cx="2952328" cy="1912117"/>
          </a:xfrm>
          <a:prstGeom prst="irregularSeal2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Озеленение, полка, поливка школьных клумб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20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Канцелярия\Desktop\журналы\альбом трудовое лето\P10304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00168"/>
            <a:ext cx="2373521" cy="31646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Канцелярия\Desktop\журналы\альбом трудовое лето\DSCN08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415" y="260648"/>
            <a:ext cx="3567957" cy="26762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Канцелярия\Desktop\журналы\альбом трудовое лето\P10304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864" y="3068960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Канцелярия\Desktop\журналы\альбом трудовое лето\P10304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0898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Канцелярия\Desktop\журналы\альбом трудовое лето\P10304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980728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Канцелярия\Desktop\журналы\альбом трудовое лето\P10305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41612"/>
            <a:ext cx="3615837" cy="27118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Горизонтальный свиток 7"/>
          <p:cNvSpPr/>
          <p:nvPr/>
        </p:nvSpPr>
        <p:spPr>
          <a:xfrm>
            <a:off x="3347864" y="4508233"/>
            <a:ext cx="3168352" cy="1578636"/>
          </a:xfrm>
          <a:prstGeom prst="horizontalScroll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FF0000"/>
                </a:solidFill>
              </a:rPr>
              <a:t>Мы польем цветочки все,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Пусть цветут на диво,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Предстают во всей красе,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Будет здесь красиво.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14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Канцелярия\Desktop\журналы\альбом трудовое лето\DSCN09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13" y="4005064"/>
            <a:ext cx="3366464" cy="25251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Канцелярия\Desktop\журналы\альбом трудовое лето\CIMG29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357664" cy="2518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Канцелярия\Desktop\журналы\альбом трудовое лето\CIMG27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13" y="404664"/>
            <a:ext cx="3357665" cy="2518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Канцелярия\Desktop\журналы\альбом трудовое лето\P10302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01" y="2204864"/>
            <a:ext cx="3552395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" name="Picture 3" descr="C:\Users\Канцелярия\Desktop\журналы\альбом трудовое лето\P103023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06335"/>
            <a:ext cx="3398120" cy="25485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Горизонтальный свиток 5"/>
          <p:cNvSpPr/>
          <p:nvPr/>
        </p:nvSpPr>
        <p:spPr>
          <a:xfrm>
            <a:off x="3059832" y="4869160"/>
            <a:ext cx="3168352" cy="1578636"/>
          </a:xfrm>
          <a:prstGeom prst="horizontalScroll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7030A0"/>
                </a:solidFill>
              </a:rPr>
              <a:t>Мы цветочки посадили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И полили дружно все,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И теперь, чтоб было дивно,</a:t>
            </a:r>
          </a:p>
          <a:p>
            <a:r>
              <a:rPr lang="ru-RU" dirty="0" err="1" smtClean="0">
                <a:solidFill>
                  <a:srgbClr val="7030A0"/>
                </a:solidFill>
              </a:rPr>
              <a:t>Полим</a:t>
            </a:r>
            <a:r>
              <a:rPr lang="ru-RU" dirty="0" smtClean="0">
                <a:solidFill>
                  <a:srgbClr val="7030A0"/>
                </a:solidFill>
              </a:rPr>
              <a:t> их на радость всем.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17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Канцелярия\Desktop\журналы\альбом трудовое лето\CIMG27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19313"/>
            <a:ext cx="2935327" cy="39137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Канцелярия\Desktop\журналы\альбом трудовое лето\CIMG27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90" y="368660"/>
            <a:ext cx="3744416" cy="28083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анцелярия\Desktop\журналы\альбом трудовое лето\CIMG27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774" y="357331"/>
            <a:ext cx="3586306" cy="26897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Канцелярия\Desktop\журналы\альбом трудовое лето\CIMG27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31" y="3608515"/>
            <a:ext cx="3776133" cy="28320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Канцелярия\Desktop\журналы\альбом трудовое лето\DSCN08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45024"/>
            <a:ext cx="3727032" cy="27955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Горизонтальный свиток 1"/>
          <p:cNvSpPr/>
          <p:nvPr/>
        </p:nvSpPr>
        <p:spPr>
          <a:xfrm>
            <a:off x="3131840" y="5015219"/>
            <a:ext cx="2875940" cy="1631897"/>
          </a:xfrm>
          <a:prstGeom prst="horizontalScroll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Школу всю мы обойдем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Будет здесь опрятно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 порядок наведём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Очень нам приятно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77" y="2073659"/>
            <a:ext cx="2719387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28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нцелярия\Desktop\журналы\альбом трудовое лето\P10304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638"/>
            <a:ext cx="2678040" cy="2008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Канцелярия\Desktop\журналы\альбом трудовое лето\P10304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767" y="170638"/>
            <a:ext cx="2686481" cy="20148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Канцелярия\Desktop\журналы\альбом трудовое лето\P10304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930" y="170639"/>
            <a:ext cx="2701824" cy="2026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Канцелярия\Desktop\журналы\альбом трудовое лето\P10304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94810"/>
            <a:ext cx="2831815" cy="21238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Канцелярия\Desktop\журналы\альбом трудовое лето\P10304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668" y="1894810"/>
            <a:ext cx="2831814" cy="21238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Канцелярия\Desktop\журналы\альбом трудовое лето\P103021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72708"/>
            <a:ext cx="2736304" cy="2052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Канцелярия\Desktop\журналы\альбом трудовое лето\DSCN092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577" y="3740381"/>
            <a:ext cx="2779091" cy="20845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Канцелярия\Desktop\журналы\альбом трудовое лето\DSCN098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721" y="3789040"/>
            <a:ext cx="2714221" cy="20358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ятно 2 1"/>
          <p:cNvSpPr/>
          <p:nvPr/>
        </p:nvSpPr>
        <p:spPr>
          <a:xfrm>
            <a:off x="0" y="5013176"/>
            <a:ext cx="2699792" cy="1696093"/>
          </a:xfrm>
          <a:prstGeom prst="irregularSeal2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Оздоровление членов трудовой бригады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2939319" y="2325324"/>
            <a:ext cx="3168352" cy="1578636"/>
          </a:xfrm>
          <a:prstGeom prst="horizontalScroll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7030A0"/>
                </a:solidFill>
              </a:rPr>
              <a:t>Что бы быть здоровыми,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Нужно заниматься.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Бегать, прыгать и скакать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И в бассейне нырять.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0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Канцелярия\Desktop\журналы\альбом трудовое лето\CIMG3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7"/>
            <a:ext cx="2592288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 descr="C:\Users\Канцелярия\Desktop\журналы\альбом трудовое лето\CIMG3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61962"/>
            <a:ext cx="2553215" cy="1914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FF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C:\Users\Канцелярия\Desktop\журналы\альбом трудовое лето\CIMG30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9660"/>
            <a:ext cx="2559352" cy="1919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1" name="Picture 5" descr="C:\Users\Канцелярия\Desktop\журналы\альбом трудовое лето\CIMG27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035" y="2271650"/>
            <a:ext cx="2581177" cy="1935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 descr="C:\Users\Канцелярия\Desktop\журналы\альбом трудовое лето\CIMG27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85071"/>
            <a:ext cx="2603398" cy="1952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FF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3" name="Picture 7" descr="C:\Users\Канцелярия\Desktop\журналы\альбом трудовое лето\CIMG289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933056"/>
            <a:ext cx="2610361" cy="1957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4" name="Picture 8" descr="C:\Users\Канцелярия\Desktop\журналы\альбом трудовое лето\CIMG283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00" y="3809051"/>
            <a:ext cx="2136952" cy="2849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5" name="Picture 9" descr="C:\Users\Канцелярия\Desktop\журналы\альбом трудовое лето\P103037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09049"/>
            <a:ext cx="2113168" cy="2817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FF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3235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C:\Users\Канцелярия\Desktop\журналы\альбом трудовое лето\P10305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221" y="3227753"/>
            <a:ext cx="2532380" cy="1899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4" name="Picture 2" descr="C:\Users\Канцелярия\Desktop\журналы\альбом трудовое лето\P10305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16086"/>
            <a:ext cx="2496277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 descr="C:\Users\Канцелярия\Desktop\журналы\альбом трудовое лето\P10305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6086"/>
            <a:ext cx="2481048" cy="1860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C:\Users\Канцелярия\Desktop\журналы\альбом трудовое лето\P10305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31004"/>
            <a:ext cx="2496277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0" name="Picture 8" descr="C:\Users\Канцелярия\Desktop\журналы\альбом трудовое лето\P10304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14" y="4581128"/>
            <a:ext cx="2496277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1" name="Picture 9" descr="C:\Users\Канцелярия\Desktop\журналы\альбом трудовое лето\P103048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19031"/>
            <a:ext cx="2490032" cy="1867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FF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 descr="C:\Users\Канцелярия\Desktop\журналы\альбом трудовое лето\P103052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12976"/>
            <a:ext cx="2504326" cy="1878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FF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C:\Users\Канцелярия\Desktop\журналы\альбом трудовое лето\P103052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2496278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FF3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Пятно 2 9"/>
          <p:cNvSpPr/>
          <p:nvPr/>
        </p:nvSpPr>
        <p:spPr>
          <a:xfrm rot="20918839">
            <a:off x="-78978" y="255631"/>
            <a:ext cx="3096344" cy="2193118"/>
          </a:xfrm>
          <a:prstGeom prst="irregularSeal2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Уборка территории у памятников в центре села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Б. Сорокино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27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анцелярия\Desktop\журналы\альбом трудовое лето\DSCN08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3199951" cy="24002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Канцелярия\Desktop\журналы\альбом трудовое лето\DSCN08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175976"/>
            <a:ext cx="3164453" cy="2373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Канцелярия\Desktop\журналы\альбом трудовое лето\DSCN08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73050"/>
            <a:ext cx="3168352" cy="2376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Канцелярия\Desktop\журналы\альбом трудовое лето\DSCN08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332" y="336932"/>
            <a:ext cx="3098249" cy="2323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Горизонтальный свиток 2"/>
          <p:cNvSpPr/>
          <p:nvPr/>
        </p:nvSpPr>
        <p:spPr>
          <a:xfrm>
            <a:off x="2195736" y="2060848"/>
            <a:ext cx="4680520" cy="2664295"/>
          </a:xfrm>
          <a:prstGeom prst="horizontalScroll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того, что бы зимой повара готовили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Вкусные, полезные школьникам обеды,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порядок наведем в овощехранилище.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Подметем всё, приберем и на свалку унесем.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ятно 2 1"/>
          <p:cNvSpPr/>
          <p:nvPr/>
        </p:nvSpPr>
        <p:spPr>
          <a:xfrm rot="733749">
            <a:off x="2915070" y="259066"/>
            <a:ext cx="3570405" cy="1735223"/>
          </a:xfrm>
          <a:prstGeom prst="irregularSeal2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Уборка овощехранилища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79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Канцелярия</dc:creator>
  <cp:lastModifiedBy>Канцелярия</cp:lastModifiedBy>
  <cp:revision>1</cp:revision>
  <dcterms:created xsi:type="dcterms:W3CDTF">2016-08-03T04:32:37Z</dcterms:created>
  <dcterms:modified xsi:type="dcterms:W3CDTF">2016-08-03T04:40:56Z</dcterms:modified>
</cp:coreProperties>
</file>